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1"/>
  </p:notesMasterIdLst>
  <p:sldIdLst>
    <p:sldId id="256" r:id="rId2"/>
    <p:sldId id="265" r:id="rId3"/>
    <p:sldId id="266" r:id="rId4"/>
    <p:sldId id="271" r:id="rId5"/>
    <p:sldId id="270" r:id="rId6"/>
    <p:sldId id="269" r:id="rId7"/>
    <p:sldId id="267" r:id="rId8"/>
    <p:sldId id="26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/>
    <p:restoredTop sz="94676"/>
  </p:normalViewPr>
  <p:slideViewPr>
    <p:cSldViewPr snapToGrid="0" snapToObjects="1">
      <p:cViewPr>
        <p:scale>
          <a:sx n="96" d="100"/>
          <a:sy n="96" d="100"/>
        </p:scale>
        <p:origin x="-52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97550-9AE3-426A-876B-487C981A59D5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DA94C-381F-401B-BE80-CE63FA8D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CA96-B972-4372-A6DD-5117A915E201}" type="datetime1">
              <a:rPr lang="en-US" smtClean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8906" y="6459786"/>
            <a:ext cx="984019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A53D-44A5-48AD-8C17-904FEC16C90E}" type="datetime1">
              <a:rPr lang="en-US" smtClean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4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2AC3-21D1-4D51-A76F-1AB7B23630EF}" type="datetime1">
              <a:rPr lang="en-US" smtClean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8ECF-4867-4F68-83DC-49F04CE74B60}" type="datetime1">
              <a:rPr lang="en-US" smtClean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606" y="6459786"/>
            <a:ext cx="984019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3AF7-05F2-4605-8AAC-86EE92A7A500}" type="datetime1">
              <a:rPr lang="en-US" smtClean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1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06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5EE8-6497-42A3-8380-B1FD8A54E9AA}" type="datetime1">
              <a:rPr lang="en-US" smtClean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6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6806-7700-41F7-B682-3FBA3692AA9B}" type="datetime1">
              <a:rPr lang="en-US" smtClean="0"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BBF0-5E45-449C-950C-5E0DA1AF8784}" type="datetime1">
              <a:rPr lang="en-US" smtClean="0"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50" y="6459786"/>
            <a:ext cx="984019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17F5-A9C5-4F9D-A153-402D3EB6FF06}" type="datetime1">
              <a:rPr lang="en-US" smtClean="0"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2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510BEFF-E3F7-476C-B509-8BEF168EE6AF}" type="datetime1">
              <a:rPr lang="en-US" smtClean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4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8DAD-1840-4E9C-9FB2-319991D9C459}" type="datetime1">
              <a:rPr lang="en-US" smtClean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8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15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133061"/>
            <a:ext cx="7543801" cy="47360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361589-A8E6-46B8-B14E-9FAA3079C844}" type="datetime1">
              <a:rPr lang="en-US" smtClean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002359"/>
            <a:ext cx="747522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862" r="25767" b="12557"/>
          <a:stretch/>
        </p:blipFill>
        <p:spPr>
          <a:xfrm>
            <a:off x="-1174" y="-1353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37" y="283280"/>
            <a:ext cx="6680534" cy="5010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3363579"/>
            <a:ext cx="7381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914400" y="805388"/>
            <a:ext cx="738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Integrity 101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56996" y="5044103"/>
            <a:ext cx="1601070" cy="538369"/>
            <a:chOff x="457126" y="10528"/>
            <a:chExt cx="1601070" cy="538571"/>
          </a:xfrm>
        </p:grpSpPr>
        <p:sp>
          <p:nvSpPr>
            <p:cNvPr id="7" name="TextBox 2"/>
            <p:cNvSpPr txBox="1"/>
            <p:nvPr/>
          </p:nvSpPr>
          <p:spPr>
            <a:xfrm>
              <a:off x="457126" y="29579"/>
              <a:ext cx="1462405" cy="388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0000"/>
                  </a:solidFill>
                  <a:effectLst/>
                  <a:latin typeface="Batang"/>
                  <a:ea typeface="Times New Roman"/>
                  <a:cs typeface="Times New Roman"/>
                </a:rPr>
                <a:t>INTEGRITY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461610" y="271604"/>
              <a:ext cx="1576705" cy="277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spc="25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Play your part</a:t>
              </a:r>
              <a:r>
                <a:rPr lang="en-US" sz="1200" kern="1200" spc="4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.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57200" y="334381"/>
              <a:ext cx="1447800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5"/>
            <p:cNvSpPr txBox="1"/>
            <p:nvPr/>
          </p:nvSpPr>
          <p:spPr>
            <a:xfrm rot="16200000">
              <a:off x="1651479" y="47040"/>
              <a:ext cx="443230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.</a:t>
              </a:r>
              <a:r>
                <a:rPr lang="en-US" sz="1100" kern="1200" dirty="0" err="1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gov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6176756"/>
            <a:ext cx="1272423" cy="954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Learn about Integrity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Filer My Tasks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Reviewer My Queue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Administration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Integrity@oge.gov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Help Desk: 202.208.0848</a:t>
            </a:r>
          </a:p>
          <a:p>
            <a:pPr marL="288925" indent="-288925">
              <a:buFont typeface="Wingdings" panose="05000000000000000000" pitchFamily="2" charset="2"/>
              <a:buChar char="Ø"/>
            </a:pPr>
            <a:r>
              <a:rPr lang="en-US" sz="3200" dirty="0"/>
              <a:t>OGE Public Financial Disclosure Guide, </a:t>
            </a:r>
            <a:r>
              <a:rPr lang="en-US" sz="3200" u="sng" dirty="0"/>
              <a:t>https://www2.oge.gov/Web/278eGuide.nsf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6176756"/>
            <a:ext cx="1272423" cy="9543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Learn about Integrity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754006" y="5874856"/>
            <a:ext cx="379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https://community.max.gov/x/vQApLg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0" b="5311"/>
          <a:stretch/>
        </p:blipFill>
        <p:spPr bwMode="auto">
          <a:xfrm>
            <a:off x="306400" y="1162880"/>
            <a:ext cx="8500682" cy="446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0850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6176756"/>
            <a:ext cx="1272423" cy="954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Filer </a:t>
            </a:r>
            <a:r>
              <a:rPr lang="en-US" b="1" dirty="0"/>
              <a:t>My </a:t>
            </a:r>
            <a:r>
              <a:rPr lang="en-US" b="1" dirty="0" smtClean="0"/>
              <a:t>Tasks</a:t>
            </a:r>
            <a:endParaRPr lang="en-US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3" t="27562" r="18403" b="22643"/>
          <a:stretch/>
        </p:blipFill>
        <p:spPr bwMode="auto">
          <a:xfrm>
            <a:off x="964096" y="1030294"/>
            <a:ext cx="7451919" cy="507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6176756"/>
            <a:ext cx="1272423" cy="954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Reviewer My Queue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2" t="33153" r="21493" b="29277"/>
          <a:stretch/>
        </p:blipFill>
        <p:spPr bwMode="auto">
          <a:xfrm>
            <a:off x="874644" y="1182262"/>
            <a:ext cx="7571783" cy="44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4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6176756"/>
            <a:ext cx="1272423" cy="954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Administration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Manage agencies &amp; groups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smtClean="0"/>
              <a:t>Bulk assign reports (agency)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smtClean="0"/>
              <a:t>Assign reports (group level)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Find User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Management Reports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4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6176756"/>
            <a:ext cx="1272423" cy="95431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72818"/>
            <a:ext cx="9153085" cy="448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Administration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7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6176756"/>
            <a:ext cx="1272423" cy="9543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4918" y="2077292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0850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4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22" y="2256182"/>
            <a:ext cx="6858000" cy="37445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10850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56996" y="5044103"/>
            <a:ext cx="1601070" cy="538369"/>
            <a:chOff x="457126" y="10528"/>
            <a:chExt cx="1601070" cy="538571"/>
          </a:xfrm>
        </p:grpSpPr>
        <p:sp>
          <p:nvSpPr>
            <p:cNvPr id="7" name="TextBox 2"/>
            <p:cNvSpPr txBox="1"/>
            <p:nvPr/>
          </p:nvSpPr>
          <p:spPr>
            <a:xfrm>
              <a:off x="457126" y="29579"/>
              <a:ext cx="1462405" cy="388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0000"/>
                  </a:solidFill>
                  <a:effectLst/>
                  <a:latin typeface="Batang"/>
                  <a:ea typeface="Times New Roman"/>
                  <a:cs typeface="Times New Roman"/>
                </a:rPr>
                <a:t>INTEGRITY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461610" y="271604"/>
              <a:ext cx="1576705" cy="277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spc="25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Play your part</a:t>
              </a:r>
              <a:r>
                <a:rPr lang="en-US" sz="1200" kern="1200" spc="4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.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57200" y="334381"/>
              <a:ext cx="1447800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5"/>
            <p:cNvSpPr txBox="1"/>
            <p:nvPr/>
          </p:nvSpPr>
          <p:spPr>
            <a:xfrm rot="16200000">
              <a:off x="1651479" y="47040"/>
              <a:ext cx="443230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.</a:t>
              </a:r>
              <a:r>
                <a:rPr lang="en-US" sz="1100" kern="1200" dirty="0" err="1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gov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36454" y="860889"/>
            <a:ext cx="73208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Integrity@oge.gov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Help Desk: 202.208.0848</a:t>
            </a:r>
          </a:p>
          <a:p>
            <a:pPr marL="288925" indent="-288925">
              <a:buFont typeface="Wingdings" panose="05000000000000000000" pitchFamily="2" charset="2"/>
              <a:buChar char="Ø"/>
            </a:pPr>
            <a:r>
              <a:rPr lang="en-US" sz="2800" dirty="0"/>
              <a:t>OGE Public Financial Disclosure Guide, </a:t>
            </a:r>
            <a:r>
              <a:rPr lang="en-US" sz="2800" u="sng" dirty="0"/>
              <a:t>https://www2.oge.gov/Web/278eGuide.nsf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73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</TotalTime>
  <Words>104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</vt:lpstr>
      <vt:lpstr>PowerPoint Presentation</vt:lpstr>
      <vt:lpstr>Topics</vt:lpstr>
      <vt:lpstr>Learn about Integrity</vt:lpstr>
      <vt:lpstr>Filer My Tasks</vt:lpstr>
      <vt:lpstr>Reviewer My Queue</vt:lpstr>
      <vt:lpstr>Administration</vt:lpstr>
      <vt:lpstr>Administration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Fenix</dc:creator>
  <cp:lastModifiedBy>George Hancock</cp:lastModifiedBy>
  <cp:revision>19</cp:revision>
  <dcterms:created xsi:type="dcterms:W3CDTF">2016-02-01T15:07:14Z</dcterms:created>
  <dcterms:modified xsi:type="dcterms:W3CDTF">2016-03-01T11:37:38Z</dcterms:modified>
</cp:coreProperties>
</file>